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257" r:id="rId2"/>
    <p:sldId id="268" r:id="rId3"/>
    <p:sldId id="258" r:id="rId4"/>
    <p:sldId id="274" r:id="rId5"/>
    <p:sldId id="259" r:id="rId6"/>
    <p:sldId id="269" r:id="rId7"/>
    <p:sldId id="260" r:id="rId8"/>
    <p:sldId id="263" r:id="rId9"/>
    <p:sldId id="264" r:id="rId10"/>
    <p:sldId id="266" r:id="rId11"/>
    <p:sldId id="271" r:id="rId12"/>
    <p:sldId id="27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688D0-15AC-6846-9CAB-E50511FDEFEA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BC294-01CB-CA42-A427-D878B76DA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C294-01CB-CA42-A427-D878B76DAE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9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C294-01CB-CA42-A427-D878B76DAE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9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C294-01CB-CA42-A427-D878B76DAE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C294-01CB-CA42-A427-D878B76DAE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C294-01CB-CA42-A427-D878B76DAE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4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C294-01CB-CA42-A427-D878B76DAE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C294-01CB-CA42-A427-D878B76DAE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C294-01CB-CA42-A427-D878B76DAE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C294-01CB-CA42-A427-D878B76DAE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3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C294-01CB-CA42-A427-D878B76DAE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5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C294-01CB-CA42-A427-D878B76DAE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8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14,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14,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14,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14,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October 14,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14,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14,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October 14,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14,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14,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October 14,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14,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86755"/>
            <a:ext cx="7914603" cy="2679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0362" y="2847900"/>
            <a:ext cx="57912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“No, you can’t do an info on info.”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83657" y="3874470"/>
            <a:ext cx="2291550" cy="1206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Dillon white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Suzanne white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9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Scale: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Military (Leonard </a:t>
            </a:r>
            <a:r>
              <a:rPr lang="en-US" dirty="0" err="1" smtClean="0"/>
              <a:t>Matlovich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Politics (Harvey Milk)</a:t>
            </a:r>
          </a:p>
          <a:p>
            <a:endParaRPr lang="en-US" dirty="0" smtClean="0"/>
          </a:p>
          <a:p>
            <a:r>
              <a:rPr lang="en-US" dirty="0" smtClean="0"/>
              <a:t>Small Scale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New ways of coming out (online)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Health effects of coming out (offline/online)</a:t>
            </a:r>
          </a:p>
          <a:p>
            <a:endParaRPr lang="en-US" dirty="0"/>
          </a:p>
          <a:p>
            <a:r>
              <a:rPr lang="en-US" dirty="0" smtClean="0"/>
              <a:t>Implications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Across the globe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 Fort Lauderdale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18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0885" y="1874237"/>
            <a:ext cx="7713115" cy="4104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57229" y="1903624"/>
            <a:ext cx="5791200" cy="1371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implications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7143" y="3794941"/>
            <a:ext cx="402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Unexpected, but unsurprising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Reach, don’t overextend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Questions can solve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0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71" y="712520"/>
            <a:ext cx="7713115" cy="4104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1629" y="1082678"/>
            <a:ext cx="5791200" cy="1371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Visual aids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1174" y="2788120"/>
            <a:ext cx="402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Build around an image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Incorporate image linguistically 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Find. A. Student. To. Lead.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3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13638" cy="1371600"/>
          </a:xfrm>
        </p:spPr>
        <p:txBody>
          <a:bodyPr/>
          <a:lstStyle/>
          <a:p>
            <a:r>
              <a:rPr lang="en-US" dirty="0" smtClean="0"/>
              <a:t>Extras and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Title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Printed on ballots</a:t>
            </a:r>
          </a:p>
          <a:p>
            <a:pPr lvl="1" indent="0">
              <a:buNone/>
            </a:pPr>
            <a:endParaRPr lang="en-US" dirty="0" smtClean="0"/>
          </a:p>
          <a:p>
            <a:r>
              <a:rPr lang="en-US" dirty="0" smtClean="0"/>
              <a:t>Geographic connection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Answers “who cares” question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Immediacy</a:t>
            </a:r>
          </a:p>
          <a:p>
            <a:endParaRPr lang="en-US" dirty="0"/>
          </a:p>
          <a:p>
            <a:r>
              <a:rPr lang="en-US" dirty="0" smtClean="0"/>
              <a:t>Delivery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Mouthpieces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Sit/stand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Scramble points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Terrible Impromptu</a:t>
            </a:r>
          </a:p>
        </p:txBody>
      </p:sp>
    </p:spTree>
    <p:extLst>
      <p:ext uri="{BB962C8B-B14F-4D97-AF65-F5344CB8AC3E}">
        <p14:creationId xmlns:p14="http://schemas.microsoft.com/office/powerpoint/2010/main" val="19431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4057977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3304" y="13312"/>
            <a:ext cx="57912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0654" y="1901342"/>
            <a:ext cx="3375742" cy="4956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Topic questions</a:t>
            </a:r>
          </a:p>
          <a:p>
            <a:pPr marL="285750" indent="-285750">
              <a:buFont typeface="Wingdings" charset="2"/>
              <a:buChar char="ü"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Topic test</a:t>
            </a:r>
          </a:p>
          <a:p>
            <a:pPr marL="285750" indent="-285750">
              <a:buFont typeface="Wingdings" charset="2"/>
              <a:buChar char="ü"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Macro structure</a:t>
            </a:r>
          </a:p>
          <a:p>
            <a:pPr marL="285750" indent="-285750">
              <a:buFont typeface="Wingdings" charset="2"/>
              <a:buChar char="ü"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Alternatives</a:t>
            </a:r>
          </a:p>
          <a:p>
            <a:pPr marL="285750" indent="-285750">
              <a:buFont typeface="Wingdings" charset="2"/>
              <a:buChar char="ü"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Winning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agd’s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 study</a:t>
            </a:r>
          </a:p>
          <a:p>
            <a:pPr marL="285750" indent="-285750">
              <a:buFont typeface="Wingdings" charset="2"/>
              <a:buChar char="ü"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Implications</a:t>
            </a:r>
          </a:p>
          <a:p>
            <a:pPr marL="285750" indent="-285750">
              <a:buFont typeface="Wingdings" charset="2"/>
              <a:buChar char="ü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Visual aids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delivery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7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853353" cy="1371600"/>
          </a:xfrm>
        </p:spPr>
        <p:txBody>
          <a:bodyPr/>
          <a:lstStyle/>
          <a:p>
            <a:r>
              <a:rPr lang="en-US" dirty="0" smtClean="0"/>
              <a:t>Can it be Persuasive?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60075"/>
          </a:xfrm>
        </p:spPr>
        <p:txBody>
          <a:bodyPr/>
          <a:lstStyle/>
          <a:p>
            <a:r>
              <a:rPr lang="en-US" dirty="0" smtClean="0"/>
              <a:t>MSHSL:</a:t>
            </a:r>
          </a:p>
          <a:p>
            <a:r>
              <a:rPr lang="en-US" dirty="0" smtClean="0"/>
              <a:t>The judging criteria will be the following:</a:t>
            </a:r>
          </a:p>
          <a:p>
            <a:pPr marL="457200" indent="-457200">
              <a:buAutoNum type="arabicParenBoth"/>
            </a:pPr>
            <a:r>
              <a:rPr lang="en-US" dirty="0" smtClean="0"/>
              <a:t>Appropriate choice of subject and information for the audience</a:t>
            </a:r>
          </a:p>
          <a:p>
            <a:pPr marL="457200" indent="-457200">
              <a:buAutoNum type="arabicParenBoth"/>
            </a:pPr>
            <a:r>
              <a:rPr lang="en-US" dirty="0" smtClean="0"/>
              <a:t>Clear organization</a:t>
            </a:r>
          </a:p>
          <a:p>
            <a:pPr marL="457200" indent="-457200">
              <a:buAutoNum type="arabicParenBoth"/>
            </a:pPr>
            <a:r>
              <a:rPr lang="en-US" dirty="0" smtClean="0"/>
              <a:t>Direct and communicative delivery manner</a:t>
            </a:r>
          </a:p>
          <a:p>
            <a:pPr marL="457200" indent="-457200">
              <a:buAutoNum type="arabicParenBoth"/>
            </a:pPr>
            <a:r>
              <a:rPr lang="en-US" dirty="0" smtClean="0"/>
              <a:t>Predominantly serious informative purpose (which may include the use of humor)</a:t>
            </a:r>
          </a:p>
          <a:p>
            <a:pPr marL="457200" indent="-457200">
              <a:buAutoNum type="arabicParenBoth"/>
            </a:pPr>
            <a:r>
              <a:rPr lang="en-US" u="sng" dirty="0" smtClean="0"/>
              <a:t>Avoidance of predominantly persuasive subjects and techniques (every informative speech contains some elements of persuasion)</a:t>
            </a:r>
          </a:p>
          <a:p>
            <a:endParaRPr lang="en-US" u="sng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927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853353" cy="1371600"/>
          </a:xfrm>
        </p:spPr>
        <p:txBody>
          <a:bodyPr/>
          <a:lstStyle/>
          <a:p>
            <a:r>
              <a:rPr lang="en-US" dirty="0" smtClean="0"/>
              <a:t>Can it be Persuasive?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NSDA:</a:t>
            </a:r>
          </a:p>
          <a:p>
            <a:r>
              <a:rPr lang="en-US" u="sng" dirty="0" smtClean="0"/>
              <a:t>Purpose</a:t>
            </a:r>
            <a:r>
              <a:rPr lang="en-US" dirty="0"/>
              <a:t>: An informative speech is an original speech designed to explain, define, describe, or illustrate a particular subject. The general purpose of the speech is for the audience to gain understanding and/or knowledge of a topic. </a:t>
            </a:r>
            <a:r>
              <a:rPr lang="en-US" u="sng" dirty="0"/>
              <a:t>Any other purpose such as to entertain or to convince shall be secondary. </a:t>
            </a:r>
          </a:p>
          <a:p>
            <a:endParaRPr lang="en-US" u="sng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712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4423" y="539957"/>
            <a:ext cx="7473150" cy="85192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1258" y="553269"/>
            <a:ext cx="3909384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Threshold q’s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74423" y="1776626"/>
            <a:ext cx="3128669" cy="851926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0211" y="1776626"/>
            <a:ext cx="3128669" cy="851926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460218" y="1993297"/>
            <a:ext cx="1867795" cy="450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student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969586" y="1993297"/>
            <a:ext cx="1442080" cy="450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coach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91" y="2881056"/>
            <a:ext cx="3872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dirty="0"/>
              <a:t>How many words is it</a:t>
            </a:r>
            <a:r>
              <a:rPr lang="en-US" dirty="0" smtClean="0"/>
              <a:t>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Competitive or compelling?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Do you have a personal connection? (GASP!)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80211" y="2881055"/>
            <a:ext cx="3872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dirty="0" smtClean="0"/>
              <a:t>Gut reaction?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Why now?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dirty="0"/>
              <a:t>B</a:t>
            </a:r>
            <a:r>
              <a:rPr lang="en-US" dirty="0" smtClean="0"/>
              <a:t>ody count”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Good for the student?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3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4423" y="539957"/>
            <a:ext cx="7473150" cy="85192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1258" y="553269"/>
            <a:ext cx="3909384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Threshold q’s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74423" y="1776626"/>
            <a:ext cx="3128669" cy="851926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0211" y="1776626"/>
            <a:ext cx="3128669" cy="851926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460218" y="1993297"/>
            <a:ext cx="1867795" cy="450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student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969586" y="1993297"/>
            <a:ext cx="1442080" cy="450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coach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91" y="2881056"/>
            <a:ext cx="3872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dirty="0"/>
              <a:t>How many words is it</a:t>
            </a:r>
            <a:r>
              <a:rPr lang="en-US" dirty="0" smtClean="0"/>
              <a:t>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Competitive or compelling?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Do you have a personal connection? (GASP!)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80211" y="2881055"/>
            <a:ext cx="3872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dirty="0" smtClean="0"/>
              <a:t>Gut reaction?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Why now?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dirty="0"/>
              <a:t>B</a:t>
            </a:r>
            <a:r>
              <a:rPr lang="en-US" dirty="0" smtClean="0"/>
              <a:t>ody count”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Good for the student?</a:t>
            </a:r>
            <a:endParaRPr lang="en-US" dirty="0"/>
          </a:p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74423" y="4358384"/>
            <a:ext cx="7473150" cy="85192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2766142" y="4402147"/>
            <a:ext cx="3599615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research q’s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170" y="5328163"/>
            <a:ext cx="5932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Put everything into a document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Separate it all into two buckets: academic cool and actual cool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you make three main points that incorporate at least one of each?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7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82930"/>
            <a:ext cx="77724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6804" y="4073753"/>
            <a:ext cx="185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48104" y="4041487"/>
            <a:ext cx="164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IMPROMPTU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2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48984" cy="1371600"/>
          </a:xfrm>
        </p:spPr>
        <p:txBody>
          <a:bodyPr/>
          <a:lstStyle/>
          <a:p>
            <a:r>
              <a:rPr lang="en-US" dirty="0" smtClean="0"/>
              <a:t>Basic macro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Traditional: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History, Applications, Implications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A/B or fluid</a:t>
            </a:r>
          </a:p>
          <a:p>
            <a:endParaRPr lang="en-US" dirty="0"/>
          </a:p>
          <a:p>
            <a:r>
              <a:rPr lang="en-US" dirty="0" smtClean="0"/>
              <a:t>Non-traditional: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Topic dependent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Flip sides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Chronological, Spatial, Topical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Hidden traditional</a:t>
            </a:r>
          </a:p>
          <a:p>
            <a:endParaRPr lang="en-US" dirty="0"/>
          </a:p>
          <a:p>
            <a:r>
              <a:rPr lang="en-US" dirty="0" smtClean="0"/>
              <a:t>Avoid: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Implications-first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Internal point flows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88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13638" cy="1371600"/>
          </a:xfrm>
        </p:spPr>
        <p:txBody>
          <a:bodyPr/>
          <a:lstStyle/>
          <a:p>
            <a:r>
              <a:rPr lang="en-US" dirty="0" smtClean="0"/>
              <a:t>Winning </a:t>
            </a:r>
            <a:r>
              <a:rPr lang="en-US" dirty="0" err="1" smtClean="0"/>
              <a:t>agd’s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obvious: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Hook/story, connection/relevance, thesis, preview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non-obvious: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Swag line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Implication apple</a:t>
            </a:r>
          </a:p>
        </p:txBody>
      </p:sp>
    </p:spTree>
    <p:extLst>
      <p:ext uri="{BB962C8B-B14F-4D97-AF65-F5344CB8AC3E}">
        <p14:creationId xmlns:p14="http://schemas.microsoft.com/office/powerpoint/2010/main" val="2057307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657</TotalTime>
  <Words>455</Words>
  <Application>Microsoft Macintosh PowerPoint</Application>
  <PresentationFormat>On-screen Show (4:3)</PresentationFormat>
  <Paragraphs>132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Essential</vt:lpstr>
      <vt:lpstr>“No, you can’t do an info on info.”</vt:lpstr>
      <vt:lpstr>Overview</vt:lpstr>
      <vt:lpstr>Can it be Persuasive?</vt:lpstr>
      <vt:lpstr>Can it be Persuasive?</vt:lpstr>
      <vt:lpstr>Threshold q’s</vt:lpstr>
      <vt:lpstr>Threshold q’s</vt:lpstr>
      <vt:lpstr>What is it?</vt:lpstr>
      <vt:lpstr>Basic macro structure</vt:lpstr>
      <vt:lpstr>Winning agd’s</vt:lpstr>
      <vt:lpstr>closets</vt:lpstr>
      <vt:lpstr>implications</vt:lpstr>
      <vt:lpstr>Visual aids</vt:lpstr>
      <vt:lpstr>Extras and delivery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“No, you can’t do an info on info.”</dc:title>
  <dc:creator>Dillon White</dc:creator>
  <cp:lastModifiedBy>Dillon White</cp:lastModifiedBy>
  <cp:revision>17</cp:revision>
  <dcterms:created xsi:type="dcterms:W3CDTF">2018-09-13T16:41:28Z</dcterms:created>
  <dcterms:modified xsi:type="dcterms:W3CDTF">2018-10-14T16:52:17Z</dcterms:modified>
</cp:coreProperties>
</file>